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3" r:id="rId8"/>
    <p:sldId id="265" r:id="rId9"/>
    <p:sldId id="266" r:id="rId10"/>
    <p:sldId id="261" r:id="rId11"/>
    <p:sldId id="262" r:id="rId12"/>
    <p:sldId id="267" r:id="rId13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13"/>
    <a:srgbClr val="FAB9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14"/>
  </p:normalViewPr>
  <p:slideViewPr>
    <p:cSldViewPr snapToGrid="0" snapToObjects="1">
      <p:cViewPr varScale="1">
        <p:scale>
          <a:sx n="69" d="100"/>
          <a:sy n="69" d="100"/>
        </p:scale>
        <p:origin x="96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81163A-9AAD-CD45-B4AF-FDFE4F21AF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090732-A618-5A4E-A537-64A4B51DB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408" y="1324244"/>
            <a:ext cx="5962402" cy="2387600"/>
          </a:xfrm>
        </p:spPr>
        <p:txBody>
          <a:bodyPr anchor="b"/>
          <a:lstStyle>
            <a:lvl1pPr algn="l">
              <a:defRPr sz="6000">
                <a:solidFill>
                  <a:srgbClr val="CB981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81846-9D9A-1D48-92A5-021FC167E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408" y="3803919"/>
            <a:ext cx="5962402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B87F3-D628-A44F-8A71-6B5B8A4D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91E38-62B0-8045-9769-C5AE194E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2D7D1-E196-7F41-90C4-8E5B6201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16036939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C6D8-FAE2-CB48-B6AF-599145010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E4046-1F2A-4549-875D-8B6B8B32A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EC362-F507-E74D-A2C6-C5E7696D8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7D965-AD9F-644D-9131-2745EC31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CBF72-9E7A-C148-95AB-B935E67E5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8308380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6FE51-5627-FC4A-A9A8-42553B4EA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8741F-A682-2943-9C3F-0EF5CE5EC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6AE9C-D32B-0741-85DC-E155CB25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3E463-3A1C-6143-A147-7218C72C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D7D94-A99D-EB42-9BD5-192CF601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3340443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57925-613C-8F4C-898F-6D8E28BA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E8AEF-A169-0A42-A7FC-B7BFA281F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3F5BF-3B8F-A441-9A1E-787664CE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90D71-0132-B74F-AD43-4E63924C4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44F60-AD23-9B4A-85BC-49CF6F6F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06220407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CD35F-2DE7-044D-9304-4D0E27C6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14C52-09E4-0142-8C93-9205AFB92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60AB2-67FE-C342-BEE5-51174E49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FC55-2E13-584D-9D9C-483FA116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4BBE1-4D03-1848-9FAF-D2A30348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2364317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897D9-C720-FB4C-99A6-E445499F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FF7A-6894-C343-8B2B-8CFB6B3963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1E1F2-BB81-C84C-8A0E-597E1D6B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FDE69-843F-2F45-A01D-7A6455D9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EC541-CB0F-1447-A506-BD02C21E4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2364D8-2F86-5249-AC00-826CF62D6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7777648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39618-D58A-3E49-8DBF-D185F900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3A620-4AFC-9442-A00C-5510DF8CAD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4134F-3AB2-EB41-8F58-E4D3BED98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31031-5110-B148-9012-2884EAD357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11604A-9105-DF44-B650-A1CDCA6DC6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53A2E-AE44-7C4F-AD8A-5F36F9C0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0CA3C9-D689-5B43-8F60-5DE3EB38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D2C46-9E97-CA48-B838-A1DDA3155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59084948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5520-22D4-3640-9D6F-597D86B9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402F3-0F1B-F04F-8083-FE485CB3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E8DC6-F039-8F4F-B92C-661E778D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A092C0-3DBB-0C4D-B089-D6C4E4BC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5623613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A5E4A-1220-D446-BFF2-E1B1A29E5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970E6-167F-3A4C-9E6F-0D0471B4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90E22-C2AC-9449-9D85-E56E7D2F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42659456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0BD6-680C-F145-A915-786F6084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18EA1-3EA0-D141-8A9E-4B0E2D1C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5F6717-0AE9-A949-B7AD-CBBECBA10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583AA-572B-E44C-BA53-CC26402E6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6B4A8-79E2-0A42-BF1C-E322E051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163C5-04D9-D149-B649-5C57AA53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64335345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19A20-09BC-224C-966B-185E6E82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DE4764-B322-6D45-9B1F-7B7BC65DD6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ABEFD-5A6F-8643-923F-DEFDD3EE0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069A7-6823-6749-A5A0-441D11337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EFE2E-5D71-494E-B417-95968039D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D1E64-6BCA-7947-AE30-65C339C3F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6361617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945941-387D-394B-AB4A-8F41333371C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F7AC8-1812-A049-A6C6-68DF81168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5E004-3B16-8247-A495-FDDBB5542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16F0A-2448-D74F-A923-12E842E64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0EA87-86B7-834A-A87D-CEE75A2A3BFC}" type="datetimeFigureOut">
              <a:rPr lang="en-UA" smtClean="0"/>
              <a:t>07/19/2023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F9B30-A15F-DA40-8258-123C4CBC7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01F1E-3986-CD43-A0EB-5C56A273E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AC70D-ECCF-4241-A93A-8AFA3630B14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8824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36A8F9-4B70-7344-BB17-971292C49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54036" y="1764884"/>
            <a:ext cx="6580909" cy="2543880"/>
          </a:xfrm>
        </p:spPr>
        <p:txBody>
          <a:bodyPr anchor="b">
            <a:noAutofit/>
          </a:bodyPr>
          <a:lstStyle/>
          <a:p>
            <a:pPr algn="ctr"/>
            <a:r>
              <a:rPr lang="uk-UA" sz="6600" b="1" dirty="0">
                <a:solidFill>
                  <a:schemeClr val="tx2"/>
                </a:solidFill>
              </a:rPr>
              <a:t>Сервіс замовлення їжі</a:t>
            </a:r>
            <a:endParaRPr lang="en-UA" sz="6600" b="1" dirty="0">
              <a:solidFill>
                <a:schemeClr val="tx2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2250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 descr="Изображение выглядит как снимок экрана, текст, Мультимедийное программное обеспечение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0A98E7A7-995A-76EC-5746-A62A5F6BDD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0" y="12268"/>
            <a:ext cx="12192000" cy="6845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9644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0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297E83C6-C613-05ED-0BF1-2D1046160F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88" b="6393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30" name="Group 22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24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2058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B51F6560-D61C-400F-B71A-3FDEBF451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938B951-7EFC-40A2-B198-E73D39DFB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2E4506E-6A0E-49A0-BC31-8CADBFF3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EED4D51-65BF-4AEE-B596-7CB61A70B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8975ED-45C8-93F3-7315-D7287002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70570"/>
            <a:ext cx="11090274" cy="675441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4200" dirty="0" err="1"/>
              <a:t>Посилання</a:t>
            </a:r>
            <a:r>
              <a:rPr lang="en-US" sz="4200" dirty="0"/>
              <a:t> </a:t>
            </a:r>
            <a:r>
              <a:rPr lang="en-US" sz="4200" dirty="0" err="1"/>
              <a:t>на</a:t>
            </a:r>
            <a:r>
              <a:rPr lang="en-US" sz="4200" dirty="0"/>
              <a:t> </a:t>
            </a:r>
            <a:r>
              <a:rPr lang="en-US" sz="4200" dirty="0" err="1"/>
              <a:t>наш</a:t>
            </a:r>
            <a:r>
              <a:rPr lang="en-US" sz="4200" dirty="0"/>
              <a:t> </a:t>
            </a:r>
            <a:r>
              <a:rPr lang="en-US" sz="4200" dirty="0" err="1"/>
              <a:t>код</a:t>
            </a:r>
            <a:endParaRPr lang="en-US" sz="42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DE155BD-2AA7-2393-2307-7879B8B2A0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59" r="1478"/>
          <a:stretch/>
        </p:blipFill>
        <p:spPr>
          <a:xfrm>
            <a:off x="117987" y="1216580"/>
            <a:ext cx="8020791" cy="527478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9" name="Рисунок 8" descr="Изображение выглядит как Графика, круг, черно-белый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6DA071A-98B6-AE22-4F0D-7D647DDBE9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54" r="-2" b="2943"/>
          <a:stretch/>
        </p:blipFill>
        <p:spPr>
          <a:xfrm>
            <a:off x="8485439" y="3285981"/>
            <a:ext cx="3359899" cy="320538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8364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48D9584-D2FD-48CE-9E17-4E250B743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Рисунок 12" descr="Изображение выглядит как одежда, Человеческое лицо,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6CAB2F7C-79D5-36B6-4FC3-AD595324A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52" r="-1" b="44623"/>
          <a:stretch/>
        </p:blipFill>
        <p:spPr>
          <a:xfrm>
            <a:off x="357721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11" name="Рисунок 10" descr="Изображение выглядит как одежда, Человеческое лицо, человек, Модный аксессуар&#10;&#10;Автоматически созданное описание">
            <a:extLst>
              <a:ext uri="{FF2B5EF4-FFF2-40B4-BE49-F238E27FC236}">
                <a16:creationId xmlns:a16="http://schemas.microsoft.com/office/drawing/2014/main" id="{71769ABE-2C92-09BC-EA5B-A42E356171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8" b="37976"/>
          <a:stretch/>
        </p:blipFill>
        <p:spPr>
          <a:xfrm>
            <a:off x="7822523" y="3456433"/>
            <a:ext cx="4369477" cy="3401568"/>
          </a:xfrm>
          <a:custGeom>
            <a:avLst/>
            <a:gdLst/>
            <a:ahLst/>
            <a:cxnLst/>
            <a:rect l="l" t="t" r="r" b="b"/>
            <a:pathLst>
              <a:path w="4369477" h="3401568">
                <a:moveTo>
                  <a:pt x="781270" y="0"/>
                </a:moveTo>
                <a:lnTo>
                  <a:pt x="4369477" y="0"/>
                </a:lnTo>
                <a:lnTo>
                  <a:pt x="4369477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5" name="Рисунок 4" descr="Изображение выглядит как одежда, человек, Человеческое лицо, улыбка">
            <a:extLst>
              <a:ext uri="{FF2B5EF4-FFF2-40B4-BE49-F238E27FC236}">
                <a16:creationId xmlns:a16="http://schemas.microsoft.com/office/drawing/2014/main" id="{DA83F640-0D21-2D99-D62A-A0A6A1957E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30941"/>
          <a:stretch/>
        </p:blipFill>
        <p:spPr>
          <a:xfrm>
            <a:off x="3630260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CA17DEF4-6C5D-41C6-8D93-5C7CFD7AD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97136" cy="6858000"/>
          </a:xfrm>
          <a:custGeom>
            <a:avLst/>
            <a:gdLst>
              <a:gd name="connsiteX0" fmla="*/ 0 w 4397136"/>
              <a:gd name="connsiteY0" fmla="*/ 0 h 6858000"/>
              <a:gd name="connsiteX1" fmla="*/ 3599069 w 4397136"/>
              <a:gd name="connsiteY1" fmla="*/ 0 h 6858000"/>
              <a:gd name="connsiteX2" fmla="*/ 3634072 w 4397136"/>
              <a:gd name="connsiteY2" fmla="*/ 58977 h 6858000"/>
              <a:gd name="connsiteX3" fmla="*/ 4397136 w 4397136"/>
              <a:gd name="connsiteY3" fmla="*/ 3474189 h 6858000"/>
              <a:gd name="connsiteX4" fmla="*/ 3802221 w 4397136"/>
              <a:gd name="connsiteY4" fmla="*/ 6546415 h 6858000"/>
              <a:gd name="connsiteX5" fmla="*/ 3649466 w 4397136"/>
              <a:gd name="connsiteY5" fmla="*/ 6858000 h 6858000"/>
              <a:gd name="connsiteX6" fmla="*/ 0 w 439713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7136" h="6858000">
                <a:moveTo>
                  <a:pt x="0" y="0"/>
                </a:moveTo>
                <a:lnTo>
                  <a:pt x="3599069" y="0"/>
                </a:lnTo>
                <a:lnTo>
                  <a:pt x="3634072" y="58977"/>
                </a:lnTo>
                <a:cubicBezTo>
                  <a:pt x="4105532" y="933006"/>
                  <a:pt x="4397136" y="2140466"/>
                  <a:pt x="4397136" y="3474189"/>
                </a:cubicBezTo>
                <a:cubicBezTo>
                  <a:pt x="4397136" y="4641197"/>
                  <a:pt x="4173877" y="5711534"/>
                  <a:pt x="3802221" y="6546415"/>
                </a:cubicBezTo>
                <a:lnTo>
                  <a:pt x="3649466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22BBC5A3-5C8C-4FB9-AEFF-8778D2C98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86504" cy="6858000"/>
          </a:xfrm>
          <a:custGeom>
            <a:avLst/>
            <a:gdLst>
              <a:gd name="connsiteX0" fmla="*/ 0 w 4386504"/>
              <a:gd name="connsiteY0" fmla="*/ 0 h 6858000"/>
              <a:gd name="connsiteX1" fmla="*/ 3588437 w 4386504"/>
              <a:gd name="connsiteY1" fmla="*/ 0 h 6858000"/>
              <a:gd name="connsiteX2" fmla="*/ 3623440 w 4386504"/>
              <a:gd name="connsiteY2" fmla="*/ 58977 h 6858000"/>
              <a:gd name="connsiteX3" fmla="*/ 4386504 w 4386504"/>
              <a:gd name="connsiteY3" fmla="*/ 3474189 h 6858000"/>
              <a:gd name="connsiteX4" fmla="*/ 3791589 w 4386504"/>
              <a:gd name="connsiteY4" fmla="*/ 6546415 h 6858000"/>
              <a:gd name="connsiteX5" fmla="*/ 3638834 w 4386504"/>
              <a:gd name="connsiteY5" fmla="*/ 6858000 h 6858000"/>
              <a:gd name="connsiteX6" fmla="*/ 0 w 438650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504" h="6858000">
                <a:moveTo>
                  <a:pt x="0" y="0"/>
                </a:moveTo>
                <a:lnTo>
                  <a:pt x="3588437" y="0"/>
                </a:lnTo>
                <a:lnTo>
                  <a:pt x="3623440" y="58977"/>
                </a:lnTo>
                <a:cubicBezTo>
                  <a:pt x="4094900" y="933006"/>
                  <a:pt x="4386504" y="2140466"/>
                  <a:pt x="4386504" y="3474189"/>
                </a:cubicBezTo>
                <a:cubicBezTo>
                  <a:pt x="4386504" y="4641197"/>
                  <a:pt x="4163245" y="5711534"/>
                  <a:pt x="3791589" y="6546415"/>
                </a:cubicBezTo>
                <a:lnTo>
                  <a:pt x="363883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0FF5FB-0937-4C4E-181C-C82292B0B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06" y="2958084"/>
            <a:ext cx="3429000" cy="289864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kern="1200" dirty="0" err="1">
                <a:solidFill>
                  <a:schemeClr val="tx1"/>
                </a:solidFill>
              </a:rPr>
              <a:t>Наша</a:t>
            </a:r>
            <a:r>
              <a:rPr lang="en-US" sz="3200" kern="1200" dirty="0">
                <a:solidFill>
                  <a:schemeClr val="tx1"/>
                </a:solidFill>
              </a:rPr>
              <a:t> </a:t>
            </a:r>
            <a:r>
              <a:rPr lang="en-US" sz="3200" kern="1200" dirty="0" err="1">
                <a:solidFill>
                  <a:schemeClr val="tx1"/>
                </a:solidFill>
              </a:rPr>
              <a:t>команда</a:t>
            </a:r>
            <a:br>
              <a:rPr lang="uk-UA" sz="1800" kern="1200" dirty="0">
                <a:solidFill>
                  <a:schemeClr val="tx1"/>
                </a:solidFill>
              </a:rPr>
            </a:br>
            <a:r>
              <a:rPr lang="uk-UA" sz="1800" dirty="0"/>
              <a:t>Студенти групи КН-22001б:</a:t>
            </a:r>
            <a:br>
              <a:rPr lang="uk-UA" sz="1800" dirty="0"/>
            </a:br>
            <a:r>
              <a:rPr lang="uk-UA" sz="1800" dirty="0"/>
              <a:t>Дробязко Марія Володимирівна</a:t>
            </a:r>
            <a:br>
              <a:rPr lang="uk-UA" sz="1800" dirty="0"/>
            </a:br>
            <a:r>
              <a:rPr lang="uk-UA" sz="1800" dirty="0"/>
              <a:t>Борис Маргарита Юріївна</a:t>
            </a:r>
            <a:br>
              <a:rPr lang="uk-UA" sz="1800" dirty="0"/>
            </a:br>
            <a:r>
              <a:rPr lang="uk-UA" sz="1800" dirty="0" err="1"/>
              <a:t>Бєлянцева</a:t>
            </a:r>
            <a:r>
              <a:rPr lang="uk-UA" sz="1800" dirty="0"/>
              <a:t> Анна Іванівна</a:t>
            </a:r>
            <a:br>
              <a:rPr lang="uk-UA" sz="1800" dirty="0"/>
            </a:br>
            <a:r>
              <a:rPr lang="uk-UA" sz="1800" dirty="0"/>
              <a:t>Білоголовий Назар Сергійович</a:t>
            </a:r>
            <a:endParaRPr lang="en-US" sz="1800" kern="12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BB917E8-D696-4787-96D6-521A9C42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Рисунок 6" descr="Изображение выглядит как текст, Человеческое лицо, снимок экра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79894CC3-C3D0-56BE-4CB0-0CBB234FC34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603" r="-1" b="34227"/>
          <a:stretch/>
        </p:blipFill>
        <p:spPr>
          <a:xfrm>
            <a:off x="7845207" y="10"/>
            <a:ext cx="4346795" cy="3401558"/>
          </a:xfrm>
          <a:custGeom>
            <a:avLst/>
            <a:gdLst/>
            <a:ahLst/>
            <a:cxnLst/>
            <a:rect l="l" t="t" r="r" b="b"/>
            <a:pathLst>
              <a:path w="4346795" h="3401568">
                <a:moveTo>
                  <a:pt x="0" y="0"/>
                </a:moveTo>
                <a:lnTo>
                  <a:pt x="4346795" y="0"/>
                </a:lnTo>
                <a:lnTo>
                  <a:pt x="4346795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9F4C545-E278-42ED-9B78-2EBA464444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4544568"/>
            <a:ext cx="341496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Рисунок 14" descr="Изображение выглядит как Графика, круг, черно-белый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D4F81D2D-EFE4-0DF9-7B07-E528C9649D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224" y="314632"/>
            <a:ext cx="3271684" cy="327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78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48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98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48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98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0">
            <a:extLst>
              <a:ext uri="{FF2B5EF4-FFF2-40B4-BE49-F238E27FC236}">
                <a16:creationId xmlns:a16="http://schemas.microsoft.com/office/drawing/2014/main" id="{37C77032-C865-6057-7D7A-E2743CFA2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1263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 descr="Изображение выглядит как человек, Человеческое лицо, одежда, улыбка&#10;&#10;Автоматически созданное описание">
            <a:extLst>
              <a:ext uri="{FF2B5EF4-FFF2-40B4-BE49-F238E27FC236}">
                <a16:creationId xmlns:a16="http://schemas.microsoft.com/office/drawing/2014/main" id="{5867ACFD-974A-6669-80E4-20B55A2BEF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0"/>
          <a:stretch/>
        </p:blipFill>
        <p:spPr>
          <a:xfrm>
            <a:off x="851263" y="936049"/>
            <a:ext cx="3676492" cy="5065609"/>
          </a:xfrm>
          <a:prstGeom prst="rect">
            <a:avLst/>
          </a:prstGeom>
        </p:spPr>
      </p:pic>
      <p:pic>
        <p:nvPicPr>
          <p:cNvPr id="5" name="Рисунок 4" descr="Изображение выглядит как Графика, шаблон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90C02AEB-9D42-2560-0783-5C8503A5B4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4946"/>
          <a:stretch/>
        </p:blipFill>
        <p:spPr>
          <a:xfrm>
            <a:off x="5756910" y="1834946"/>
            <a:ext cx="4402474" cy="4184853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232763B-356F-CE56-F1BD-E9DA7DF20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9485" y="933592"/>
            <a:ext cx="6796290" cy="1993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000" dirty="0"/>
              <a:t>За розробку сайту відповідали </a:t>
            </a:r>
            <a:r>
              <a:rPr lang="uk-UA" sz="2000" dirty="0" err="1"/>
              <a:t>Бєлянцева</a:t>
            </a:r>
            <a:r>
              <a:rPr lang="uk-UA" sz="2000" dirty="0"/>
              <a:t> Анна (</a:t>
            </a:r>
            <a:r>
              <a:rPr lang="en-US" sz="2000" dirty="0" err="1"/>
              <a:t>belyantsevaa</a:t>
            </a:r>
            <a:r>
              <a:rPr lang="en-US" sz="2000" dirty="0"/>
              <a:t>)</a:t>
            </a:r>
            <a:r>
              <a:rPr lang="uk-UA" sz="2000" dirty="0"/>
              <a:t> та Білоголовий Назар</a:t>
            </a:r>
            <a:r>
              <a:rPr lang="en-US" sz="2000" dirty="0"/>
              <a:t> (</a:t>
            </a:r>
            <a:r>
              <a:rPr lang="en-US" sz="2000" dirty="0" err="1"/>
              <a:t>Nazar</a:t>
            </a:r>
            <a:r>
              <a:rPr lang="en-US" sz="2000" dirty="0"/>
              <a:t> </a:t>
            </a:r>
            <a:r>
              <a:rPr lang="en-US" sz="2000" dirty="0" err="1"/>
              <a:t>Biloholovyi</a:t>
            </a:r>
            <a:r>
              <a:rPr lang="en-US" sz="2000" dirty="0"/>
              <a:t>)</a:t>
            </a:r>
            <a:endParaRPr lang="uk-UA" sz="2000" dirty="0"/>
          </a:p>
        </p:txBody>
      </p:sp>
    </p:spTree>
    <p:extLst>
      <p:ext uri="{BB962C8B-B14F-4D97-AF65-F5344CB8AC3E}">
        <p14:creationId xmlns:p14="http://schemas.microsoft.com/office/powerpoint/2010/main" val="18256144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8A7C6C-F59F-F270-83F4-AA3AB47A8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0414" y="640080"/>
            <a:ext cx="4758458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 err="1"/>
              <a:t>Борис</a:t>
            </a:r>
            <a:r>
              <a:rPr lang="en-US" sz="4100" dirty="0"/>
              <a:t> </a:t>
            </a:r>
            <a:r>
              <a:rPr lang="en-US" sz="4100" dirty="0" err="1"/>
              <a:t>Маргарита</a:t>
            </a:r>
            <a:r>
              <a:rPr lang="en-US" sz="4100" dirty="0"/>
              <a:t> (</a:t>
            </a:r>
            <a:r>
              <a:rPr lang="en-US" sz="4100" dirty="0" err="1"/>
              <a:t>borysmargo</a:t>
            </a:r>
            <a:r>
              <a:rPr lang="en-US" sz="4100" dirty="0"/>
              <a:t>) </a:t>
            </a:r>
            <a:r>
              <a:rPr lang="en-US" sz="4100" dirty="0" err="1"/>
              <a:t>та</a:t>
            </a:r>
            <a:r>
              <a:rPr lang="en-US" sz="4100" dirty="0"/>
              <a:t> Дробязко Марія (</a:t>
            </a:r>
            <a:r>
              <a:rPr lang="en-US" sz="4100" dirty="0" err="1"/>
              <a:t>DrobiazkoMariia</a:t>
            </a:r>
            <a:r>
              <a:rPr lang="en-US" sz="4100" dirty="0"/>
              <a:t>) </a:t>
            </a:r>
            <a:r>
              <a:rPr lang="en-US" sz="4100" dirty="0" err="1"/>
              <a:t>відповідали</a:t>
            </a:r>
            <a:r>
              <a:rPr lang="en-US" sz="4100" dirty="0"/>
              <a:t> </a:t>
            </a:r>
            <a:r>
              <a:rPr lang="en-US" sz="4100" dirty="0" err="1"/>
              <a:t>за</a:t>
            </a:r>
            <a:r>
              <a:rPr lang="en-US" sz="4100" dirty="0"/>
              <a:t> </a:t>
            </a:r>
            <a:r>
              <a:rPr lang="en-US" sz="4100" dirty="0" err="1"/>
              <a:t>дизайн</a:t>
            </a:r>
            <a:r>
              <a:rPr lang="en-US" sz="4100" dirty="0"/>
              <a:t> </a:t>
            </a:r>
            <a:r>
              <a:rPr lang="en-US" sz="4100" dirty="0" err="1"/>
              <a:t>сайту</a:t>
            </a:r>
            <a:r>
              <a:rPr lang="en-US" sz="4100" dirty="0"/>
              <a:t>.</a:t>
            </a:r>
          </a:p>
        </p:txBody>
      </p:sp>
      <p:pic>
        <p:nvPicPr>
          <p:cNvPr id="6" name="Рисунок 5" descr="Изображение выглядит как одежда, человек, обувь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1409DA63-744D-0727-0D3C-4B0D328495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791"/>
          <a:stretch/>
        </p:blipFill>
        <p:spPr>
          <a:xfrm>
            <a:off x="20" y="10"/>
            <a:ext cx="6108141" cy="6857990"/>
          </a:xfrm>
          <a:custGeom>
            <a:avLst/>
            <a:gdLst/>
            <a:ahLst/>
            <a:cxnLst/>
            <a:rect l="l" t="t" r="r" b="b"/>
            <a:pathLst>
              <a:path w="6108161" h="6858000">
                <a:moveTo>
                  <a:pt x="0" y="0"/>
                </a:moveTo>
                <a:lnTo>
                  <a:pt x="2058355" y="0"/>
                </a:lnTo>
                <a:lnTo>
                  <a:pt x="3299791" y="0"/>
                </a:lnTo>
                <a:lnTo>
                  <a:pt x="6076880" y="0"/>
                </a:lnTo>
                <a:lnTo>
                  <a:pt x="6078171" y="10931"/>
                </a:lnTo>
                <a:cubicBezTo>
                  <a:pt x="6093300" y="94836"/>
                  <a:pt x="6090630" y="179884"/>
                  <a:pt x="6094698" y="264297"/>
                </a:cubicBezTo>
                <a:cubicBezTo>
                  <a:pt x="6099656" y="367652"/>
                  <a:pt x="6093427" y="471135"/>
                  <a:pt x="6091266" y="574617"/>
                </a:cubicBezTo>
                <a:cubicBezTo>
                  <a:pt x="6089359" y="662717"/>
                  <a:pt x="6080587" y="750690"/>
                  <a:pt x="6083384" y="838916"/>
                </a:cubicBezTo>
                <a:cubicBezTo>
                  <a:pt x="6083384" y="841968"/>
                  <a:pt x="6083384" y="845019"/>
                  <a:pt x="6083384" y="848070"/>
                </a:cubicBezTo>
                <a:cubicBezTo>
                  <a:pt x="6075375" y="945068"/>
                  <a:pt x="6075375" y="1042576"/>
                  <a:pt x="6083384" y="1139574"/>
                </a:cubicBezTo>
                <a:cubicBezTo>
                  <a:pt x="6085964" y="1179950"/>
                  <a:pt x="6085240" y="1220466"/>
                  <a:pt x="6081223" y="1260728"/>
                </a:cubicBezTo>
                <a:cubicBezTo>
                  <a:pt x="6077409" y="1311960"/>
                  <a:pt x="6065204" y="1364083"/>
                  <a:pt x="6073976" y="1414934"/>
                </a:cubicBezTo>
                <a:cubicBezTo>
                  <a:pt x="6079722" y="1456784"/>
                  <a:pt x="6082913" y="1498940"/>
                  <a:pt x="6083511" y="1541172"/>
                </a:cubicBezTo>
                <a:cubicBezTo>
                  <a:pt x="6087833" y="1635755"/>
                  <a:pt x="6083638" y="1730847"/>
                  <a:pt x="6082112" y="1825685"/>
                </a:cubicBezTo>
                <a:cubicBezTo>
                  <a:pt x="6080205" y="1936286"/>
                  <a:pt x="6083002" y="2046634"/>
                  <a:pt x="6074103" y="2157235"/>
                </a:cubicBezTo>
                <a:cubicBezTo>
                  <a:pt x="6069145" y="2246581"/>
                  <a:pt x="6069145" y="2336130"/>
                  <a:pt x="6074103" y="2425476"/>
                </a:cubicBezTo>
                <a:cubicBezTo>
                  <a:pt x="6076519" y="2507473"/>
                  <a:pt x="6088850" y="2588454"/>
                  <a:pt x="6086816" y="2671214"/>
                </a:cubicBezTo>
                <a:cubicBezTo>
                  <a:pt x="6084401" y="2767832"/>
                  <a:pt x="6072959" y="2863940"/>
                  <a:pt x="6076519" y="2960685"/>
                </a:cubicBezTo>
                <a:cubicBezTo>
                  <a:pt x="6078171" y="3006832"/>
                  <a:pt x="6078299" y="3052980"/>
                  <a:pt x="6079316" y="3099127"/>
                </a:cubicBezTo>
                <a:cubicBezTo>
                  <a:pt x="6080333" y="3154682"/>
                  <a:pt x="6090376" y="3210110"/>
                  <a:pt x="6084782" y="3265665"/>
                </a:cubicBezTo>
                <a:cubicBezTo>
                  <a:pt x="6075502" y="3358087"/>
                  <a:pt x="6051475" y="3448857"/>
                  <a:pt x="6066476" y="3543567"/>
                </a:cubicBezTo>
                <a:cubicBezTo>
                  <a:pt x="6074739" y="3595690"/>
                  <a:pt x="6084146" y="3647940"/>
                  <a:pt x="6088850" y="3700571"/>
                </a:cubicBezTo>
                <a:cubicBezTo>
                  <a:pt x="6093045" y="3747608"/>
                  <a:pt x="6103724" y="3795408"/>
                  <a:pt x="6095588" y="3842191"/>
                </a:cubicBezTo>
                <a:cubicBezTo>
                  <a:pt x="6088723" y="3882237"/>
                  <a:pt x="6092410" y="3922282"/>
                  <a:pt x="6087070" y="3962327"/>
                </a:cubicBezTo>
                <a:cubicBezTo>
                  <a:pt x="6080078" y="4014831"/>
                  <a:pt x="6076265" y="4068352"/>
                  <a:pt x="6071052" y="4121111"/>
                </a:cubicBezTo>
                <a:cubicBezTo>
                  <a:pt x="6066221" y="4169038"/>
                  <a:pt x="6062662" y="4216838"/>
                  <a:pt x="6075375" y="4261841"/>
                </a:cubicBezTo>
                <a:cubicBezTo>
                  <a:pt x="6106394" y="4375112"/>
                  <a:pt x="6089359" y="4487748"/>
                  <a:pt x="6077663" y="4600257"/>
                </a:cubicBezTo>
                <a:cubicBezTo>
                  <a:pt x="6071942" y="4655049"/>
                  <a:pt x="6063552" y="4712765"/>
                  <a:pt x="6076265" y="4762853"/>
                </a:cubicBezTo>
                <a:cubicBezTo>
                  <a:pt x="6099783" y="4851716"/>
                  <a:pt x="6081350" y="4936764"/>
                  <a:pt x="6071179" y="5021432"/>
                </a:cubicBezTo>
                <a:cubicBezTo>
                  <a:pt x="6061009" y="5106099"/>
                  <a:pt x="6058594" y="5189495"/>
                  <a:pt x="6076392" y="5272637"/>
                </a:cubicBezTo>
                <a:cubicBezTo>
                  <a:pt x="6088850" y="5331116"/>
                  <a:pt x="6088850" y="5390612"/>
                  <a:pt x="6090376" y="5449600"/>
                </a:cubicBezTo>
                <a:cubicBezTo>
                  <a:pt x="6091266" y="5486339"/>
                  <a:pt x="6077663" y="5523842"/>
                  <a:pt x="6068637" y="5560582"/>
                </a:cubicBezTo>
                <a:cubicBezTo>
                  <a:pt x="6052364" y="5626943"/>
                  <a:pt x="6046517" y="5694321"/>
                  <a:pt x="6068637" y="5759029"/>
                </a:cubicBezTo>
                <a:cubicBezTo>
                  <a:pt x="6099148" y="5848655"/>
                  <a:pt x="6116691" y="5938407"/>
                  <a:pt x="6103978" y="6033117"/>
                </a:cubicBezTo>
                <a:cubicBezTo>
                  <a:pt x="6096732" y="6091724"/>
                  <a:pt x="6094952" y="6151347"/>
                  <a:pt x="6084019" y="6209190"/>
                </a:cubicBezTo>
                <a:cubicBezTo>
                  <a:pt x="6065713" y="6304790"/>
                  <a:pt x="6072196" y="6399882"/>
                  <a:pt x="6086816" y="6494211"/>
                </a:cubicBezTo>
                <a:cubicBezTo>
                  <a:pt x="6096897" y="6573081"/>
                  <a:pt x="6097965" y="6652829"/>
                  <a:pt x="6089994" y="6731941"/>
                </a:cubicBezTo>
                <a:lnTo>
                  <a:pt x="6081268" y="6858000"/>
                </a:lnTo>
                <a:lnTo>
                  <a:pt x="3299791" y="6858000"/>
                </a:lnTo>
                <a:lnTo>
                  <a:pt x="205835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1142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25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68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63627D-1440-56C3-9B10-4C560A6CA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503" b="12028"/>
          <a:stretch/>
        </p:blipFill>
        <p:spPr>
          <a:xfrm>
            <a:off x="20" y="10"/>
            <a:ext cx="12191980" cy="455842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12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2850CE-45F8-53AD-432C-1E5125E41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4777739"/>
            <a:ext cx="6897626" cy="139922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200" dirty="0"/>
              <a:t>Ми </a:t>
            </a:r>
            <a:r>
              <a:rPr lang="ru-RU" sz="2200" dirty="0" err="1"/>
              <a:t>розробили</a:t>
            </a:r>
            <a:r>
              <a:rPr lang="ru-RU" sz="2200" dirty="0"/>
              <a:t> сайт з доставки п</a:t>
            </a:r>
            <a:r>
              <a:rPr lang="uk-UA" sz="2200" dirty="0" err="1"/>
              <a:t>іци</a:t>
            </a:r>
            <a:r>
              <a:rPr lang="uk-UA" sz="2200" dirty="0"/>
              <a:t> за допомогою </a:t>
            </a:r>
            <a:r>
              <a:rPr lang="en-US" sz="2200" dirty="0"/>
              <a:t>html </a:t>
            </a:r>
            <a:r>
              <a:rPr lang="uk-UA" sz="2200" dirty="0"/>
              <a:t>та</a:t>
            </a:r>
            <a:r>
              <a:rPr lang="en-US" sz="2200" dirty="0"/>
              <a:t> </a:t>
            </a:r>
            <a:r>
              <a:rPr lang="en-US" sz="2200" dirty="0" err="1"/>
              <a:t>javascript</a:t>
            </a:r>
            <a:r>
              <a:rPr lang="uk-UA" sz="2200" dirty="0"/>
              <a:t>. </a:t>
            </a:r>
          </a:p>
        </p:txBody>
      </p:sp>
      <p:pic>
        <p:nvPicPr>
          <p:cNvPr id="6" name="Рисунок 5" descr="Изображение выглядит как Графика, шаблон, снимок экран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81CD1DF-2531-E8F4-C965-200C535C1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4946"/>
          <a:stretch/>
        </p:blipFill>
        <p:spPr>
          <a:xfrm>
            <a:off x="2347645" y="4602212"/>
            <a:ext cx="1841294" cy="1750276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AA342BE1-0601-0169-4956-4A19E5202C75}"/>
              </a:ext>
            </a:extLst>
          </p:cNvPr>
          <p:cNvSpPr/>
          <p:nvPr/>
        </p:nvSpPr>
        <p:spPr>
          <a:xfrm>
            <a:off x="3980134" y="3962400"/>
            <a:ext cx="1104484" cy="42949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85046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F83C3DB3-3442-2AFD-7860-F16C17D8C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677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759E3-C64A-BF84-973F-4785E0D9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uk-UA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Всі функції </a:t>
            </a:r>
            <a:r>
              <a:rPr lang="uk-UA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справно</a:t>
            </a:r>
            <a:r>
              <a:rPr lang="uk-UA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та швидко працюють і з легкістю можна замовити доставку в будь-який район Києва.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14137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F0A74E-D1F5-9CDC-C38A-272C12D0B6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11"/>
          <a:stretch/>
        </p:blipFill>
        <p:spPr>
          <a:xfrm>
            <a:off x="-524" y="-235964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5110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7F2E331-A62A-808A-210C-E4BC415FDE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01" t="9677" r="9212"/>
          <a:stretch/>
        </p:blipFill>
        <p:spPr>
          <a:xfrm>
            <a:off x="20" y="0"/>
            <a:ext cx="9947062" cy="685800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3C18E9A-DEC8-C10C-BBB4-70490D5C4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439" y="2536723"/>
            <a:ext cx="4773561" cy="2886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/>
              <a:t>Після завершення замовлення клієнт буде очікувати дзвінок від нашого оператора.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738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D50F262-343C-4101-AB3C-9DA1072F7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Изображение выглядит как текст, снимок экран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21A63A4-629E-9703-3ECB-826402C5C1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07" r="-1" b="5508"/>
          <a:stretch/>
        </p:blipFill>
        <p:spPr>
          <a:xfrm>
            <a:off x="7821446" y="33"/>
            <a:ext cx="4375870" cy="6858000"/>
          </a:xfrm>
          <a:custGeom>
            <a:avLst/>
            <a:gdLst/>
            <a:ahLst/>
            <a:cxnLst/>
            <a:rect l="l" t="t" r="r" b="b"/>
            <a:pathLst>
              <a:path w="4375870" h="6858000">
                <a:moveTo>
                  <a:pt x="4441" y="0"/>
                </a:moveTo>
                <a:lnTo>
                  <a:pt x="4375870" y="0"/>
                </a:lnTo>
                <a:lnTo>
                  <a:pt x="4375870" y="23"/>
                </a:lnTo>
                <a:lnTo>
                  <a:pt x="4375870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5" name="Рисунок 4" descr="Изображение выглядит как текст, снимок экрана, еда, шаблон&#10;&#10;Автоматически созданное описание">
            <a:extLst>
              <a:ext uri="{FF2B5EF4-FFF2-40B4-BE49-F238E27FC236}">
                <a16:creationId xmlns:a16="http://schemas.microsoft.com/office/drawing/2014/main" id="{8B6A6B7E-23EA-CFB4-25F8-E1E5167419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75" b="21548"/>
          <a:stretch/>
        </p:blipFill>
        <p:spPr>
          <a:xfrm>
            <a:off x="3595404" y="33"/>
            <a:ext cx="4942298" cy="6857999"/>
          </a:xfrm>
          <a:custGeom>
            <a:avLst/>
            <a:gdLst/>
            <a:ahLst/>
            <a:cxnLst/>
            <a:rect l="l" t="t" r="r" b="b"/>
            <a:pathLst>
              <a:path w="4942298" h="6857999">
                <a:moveTo>
                  <a:pt x="0" y="0"/>
                </a:moveTo>
                <a:lnTo>
                  <a:pt x="4164238" y="0"/>
                </a:lnTo>
                <a:lnTo>
                  <a:pt x="4271743" y="210478"/>
                </a:lnTo>
                <a:cubicBezTo>
                  <a:pt x="4695097" y="1127919"/>
                  <a:pt x="4942298" y="2233909"/>
                  <a:pt x="4942298" y="3424428"/>
                </a:cubicBezTo>
                <a:cubicBezTo>
                  <a:pt x="4942298" y="4614948"/>
                  <a:pt x="4695097" y="5720938"/>
                  <a:pt x="4271743" y="6638378"/>
                </a:cubicBezTo>
                <a:lnTo>
                  <a:pt x="4159568" y="6857999"/>
                </a:lnTo>
                <a:lnTo>
                  <a:pt x="49488" y="6857999"/>
                </a:lnTo>
                <a:lnTo>
                  <a:pt x="119616" y="6721637"/>
                </a:lnTo>
                <a:cubicBezTo>
                  <a:pt x="540124" y="5863919"/>
                  <a:pt x="796416" y="4724528"/>
                  <a:pt x="796416" y="3474162"/>
                </a:cubicBezTo>
                <a:cubicBezTo>
                  <a:pt x="796416" y="2140439"/>
                  <a:pt x="504812" y="932979"/>
                  <a:pt x="33352" y="58950"/>
                </a:cubicBezTo>
                <a:close/>
              </a:path>
            </a:pathLst>
          </a:custGeom>
        </p:spPr>
      </p:pic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6A0924B3-0260-445E-AFD7-9533C0D1B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97136" cy="6858000"/>
          </a:xfrm>
          <a:custGeom>
            <a:avLst/>
            <a:gdLst>
              <a:gd name="connsiteX0" fmla="*/ 0 w 4397136"/>
              <a:gd name="connsiteY0" fmla="*/ 0 h 6858000"/>
              <a:gd name="connsiteX1" fmla="*/ 3599069 w 4397136"/>
              <a:gd name="connsiteY1" fmla="*/ 0 h 6858000"/>
              <a:gd name="connsiteX2" fmla="*/ 3634072 w 4397136"/>
              <a:gd name="connsiteY2" fmla="*/ 58977 h 6858000"/>
              <a:gd name="connsiteX3" fmla="*/ 4397136 w 4397136"/>
              <a:gd name="connsiteY3" fmla="*/ 3474189 h 6858000"/>
              <a:gd name="connsiteX4" fmla="*/ 3802221 w 4397136"/>
              <a:gd name="connsiteY4" fmla="*/ 6546415 h 6858000"/>
              <a:gd name="connsiteX5" fmla="*/ 3649466 w 4397136"/>
              <a:gd name="connsiteY5" fmla="*/ 6858000 h 6858000"/>
              <a:gd name="connsiteX6" fmla="*/ 0 w 439713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7136" h="6858000">
                <a:moveTo>
                  <a:pt x="0" y="0"/>
                </a:moveTo>
                <a:lnTo>
                  <a:pt x="3599069" y="0"/>
                </a:lnTo>
                <a:lnTo>
                  <a:pt x="3634072" y="58977"/>
                </a:lnTo>
                <a:cubicBezTo>
                  <a:pt x="4105532" y="933006"/>
                  <a:pt x="4397136" y="2140466"/>
                  <a:pt x="4397136" y="3474189"/>
                </a:cubicBezTo>
                <a:cubicBezTo>
                  <a:pt x="4397136" y="4641197"/>
                  <a:pt x="4173877" y="5711534"/>
                  <a:pt x="3802221" y="6546415"/>
                </a:cubicBezTo>
                <a:lnTo>
                  <a:pt x="3649466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7C34E8CB-B972-4A94-8469-315C10C2A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86504" cy="6858000"/>
          </a:xfrm>
          <a:custGeom>
            <a:avLst/>
            <a:gdLst>
              <a:gd name="connsiteX0" fmla="*/ 0 w 4386504"/>
              <a:gd name="connsiteY0" fmla="*/ 0 h 6858000"/>
              <a:gd name="connsiteX1" fmla="*/ 3588437 w 4386504"/>
              <a:gd name="connsiteY1" fmla="*/ 0 h 6858000"/>
              <a:gd name="connsiteX2" fmla="*/ 3623440 w 4386504"/>
              <a:gd name="connsiteY2" fmla="*/ 58977 h 6858000"/>
              <a:gd name="connsiteX3" fmla="*/ 4386504 w 4386504"/>
              <a:gd name="connsiteY3" fmla="*/ 3474189 h 6858000"/>
              <a:gd name="connsiteX4" fmla="*/ 3791589 w 4386504"/>
              <a:gd name="connsiteY4" fmla="*/ 6546415 h 6858000"/>
              <a:gd name="connsiteX5" fmla="*/ 3638834 w 4386504"/>
              <a:gd name="connsiteY5" fmla="*/ 6858000 h 6858000"/>
              <a:gd name="connsiteX6" fmla="*/ 0 w 438650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504" h="6858000">
                <a:moveTo>
                  <a:pt x="0" y="0"/>
                </a:moveTo>
                <a:lnTo>
                  <a:pt x="3588437" y="0"/>
                </a:lnTo>
                <a:lnTo>
                  <a:pt x="3623440" y="58977"/>
                </a:lnTo>
                <a:cubicBezTo>
                  <a:pt x="4094900" y="933006"/>
                  <a:pt x="4386504" y="2140466"/>
                  <a:pt x="4386504" y="3474189"/>
                </a:cubicBezTo>
                <a:cubicBezTo>
                  <a:pt x="4386504" y="4641197"/>
                  <a:pt x="4163245" y="5711534"/>
                  <a:pt x="3791589" y="6546415"/>
                </a:cubicBezTo>
                <a:lnTo>
                  <a:pt x="363883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33F1-4100-7514-1FBE-69EFC3AC3605}"/>
              </a:ext>
            </a:extLst>
          </p:cNvPr>
          <p:cNvSpPr txBox="1"/>
          <p:nvPr/>
        </p:nvSpPr>
        <p:spPr>
          <a:xfrm>
            <a:off x="438913" y="1511589"/>
            <a:ext cx="3430958" cy="28964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Також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у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мобільній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версії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є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функція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«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Дзвінок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для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швидкого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замовлення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»,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завдяки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якій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можна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зателефонувати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нашому</a:t>
            </a:r>
            <a:r>
              <a:rPr lang="en-US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5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менеджеру</a:t>
            </a:r>
            <a:r>
              <a:rPr lang="uk-UA" sz="2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</a:t>
            </a:r>
            <a:endParaRPr lang="en-US" sz="2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4544568"/>
            <a:ext cx="341496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91926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9B810"/>
      </a:accent1>
      <a:accent2>
        <a:srgbClr val="6C7074"/>
      </a:accent2>
      <a:accent3>
        <a:srgbClr val="BBA894"/>
      </a:accent3>
      <a:accent4>
        <a:srgbClr val="FFC000"/>
      </a:accent4>
      <a:accent5>
        <a:srgbClr val="8B6539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122</Words>
  <Application>Microsoft Office PowerPoint</Application>
  <PresentationFormat>Широкоэкранный</PresentationFormat>
  <Paragraphs>9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Meiryo</vt:lpstr>
      <vt:lpstr>Arial</vt:lpstr>
      <vt:lpstr>Avenir Next LT Pro</vt:lpstr>
      <vt:lpstr>Calibri</vt:lpstr>
      <vt:lpstr>Calibri Light</vt:lpstr>
      <vt:lpstr>Office Theme</vt:lpstr>
      <vt:lpstr>Сервіс замовлення їжі</vt:lpstr>
      <vt:lpstr>Наша команда Студенти групи КН-22001б: Дробязко Марія Володимирівна Борис Маргарита Юріївна Бєлянцева Анна Іванівна Білоголовий Назар Сергійович</vt:lpstr>
      <vt:lpstr>Презентация PowerPoint</vt:lpstr>
      <vt:lpstr>Борис Маргарита (borysmargo) та Дробязко Марія (DrobiazkoMariia) відповідали за дизайн сайту.</vt:lpstr>
      <vt:lpstr>Презентация PowerPoint</vt:lpstr>
      <vt:lpstr>Всі функції справно та швидко працюють і з легкістю можна замовити доставку в будь-який район Києва.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Посилання на наш код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Дробязко Марія Володимирівна</cp:lastModifiedBy>
  <cp:revision>11</cp:revision>
  <dcterms:created xsi:type="dcterms:W3CDTF">2023-02-11T11:38:42Z</dcterms:created>
  <dcterms:modified xsi:type="dcterms:W3CDTF">2023-07-19T22:05:16Z</dcterms:modified>
</cp:coreProperties>
</file>

<file path=docProps/thumbnail.jpeg>
</file>